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263" r:id="rId7"/>
    <p:sldId id="322" r:id="rId8"/>
    <p:sldId id="264" r:id="rId9"/>
    <p:sldId id="302" r:id="rId10"/>
    <p:sldId id="297" r:id="rId11"/>
    <p:sldId id="298" r:id="rId12"/>
    <p:sldId id="299" r:id="rId13"/>
    <p:sldId id="300" r:id="rId14"/>
    <p:sldId id="301" r:id="rId15"/>
    <p:sldId id="295" r:id="rId16"/>
    <p:sldId id="266" r:id="rId17"/>
    <p:sldId id="280" r:id="rId18"/>
    <p:sldId id="303" r:id="rId19"/>
    <p:sldId id="304" r:id="rId20"/>
    <p:sldId id="305" r:id="rId21"/>
    <p:sldId id="306" r:id="rId22"/>
    <p:sldId id="307" r:id="rId23"/>
    <p:sldId id="308" r:id="rId24"/>
    <p:sldId id="312" r:id="rId25"/>
    <p:sldId id="309" r:id="rId26"/>
    <p:sldId id="310" r:id="rId27"/>
    <p:sldId id="321" r:id="rId28"/>
    <p:sldId id="311" r:id="rId29"/>
    <p:sldId id="282" r:id="rId30"/>
    <p:sldId id="278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5"/>
    <p:restoredTop sz="94495"/>
  </p:normalViewPr>
  <p:slideViewPr>
    <p:cSldViewPr snapToGrid="0" snapToObjects="1">
      <p:cViewPr>
        <p:scale>
          <a:sx n="190" d="100"/>
          <a:sy n="190" d="100"/>
        </p:scale>
        <p:origin x="144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231253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A:16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and the other in I:16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F:16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E:16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840441" y="2467535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25519"/>
            <a:ext cx="4999665" cy="24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GND on the </a:t>
            </a:r>
            <a:r>
              <a:rPr lang="en-US" dirty="0" err="1" smtClean="0"/>
              <a:t>Arudino</a:t>
            </a:r>
            <a:r>
              <a:rPr lang="en-US" dirty="0" smtClean="0"/>
              <a:t>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J:25 on the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16:A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A:25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5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92171" y="6225988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592171" y="5029200"/>
            <a:ext cx="1445558" cy="4303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840441" y="2467535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Male-Female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Male-Female connector running from the GND pin of the Arduino to the negative pin of the DHT11 (black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5V pin </a:t>
            </a:r>
            <a:r>
              <a:rPr lang="en-US" dirty="0"/>
              <a:t>of the Arduino to the </a:t>
            </a:r>
            <a:r>
              <a:rPr lang="en-US" dirty="0" smtClean="0"/>
              <a:t>middle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2 pin </a:t>
            </a:r>
            <a:r>
              <a:rPr lang="en-US" dirty="0"/>
              <a:t>of the Arduino to the </a:t>
            </a:r>
            <a:r>
              <a:rPr lang="en-US" dirty="0" smtClean="0"/>
              <a:t>‘S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in example)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Power the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3682" y="3529853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</a:t>
            </a:r>
            <a:r>
              <a:rPr lang="en-US" dirty="0" smtClean="0"/>
              <a:t>Capacitor</a:t>
            </a:r>
            <a:endParaRPr lang="en-US" dirty="0" smtClean="0"/>
          </a:p>
          <a:p>
            <a:r>
              <a:rPr lang="en-US" dirty="0" smtClean="0"/>
              <a:t>1 10K Ohm </a:t>
            </a:r>
            <a:r>
              <a:rPr lang="en-US" dirty="0" smtClean="0"/>
              <a:t>resistor</a:t>
            </a:r>
            <a:endParaRPr lang="en-US" dirty="0" smtClean="0"/>
          </a:p>
          <a:p>
            <a:r>
              <a:rPr lang="en-US" dirty="0" smtClean="0"/>
              <a:t>3 Male-Female </a:t>
            </a:r>
            <a:r>
              <a:rPr lang="en-US" dirty="0" smtClean="0"/>
              <a:t>wires</a:t>
            </a:r>
            <a:endParaRPr lang="en-US" dirty="0" smtClean="0"/>
          </a:p>
          <a:p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 smtClean="0"/>
              <a:t>Male-Male </a:t>
            </a:r>
            <a:r>
              <a:rPr lang="en-US" dirty="0" smtClean="0"/>
              <a:t>wires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</a:t>
            </a:r>
            <a:r>
              <a:rPr lang="en-US" dirty="0" smtClean="0"/>
              <a:t>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I:2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116952" cy="5110902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C:2 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34214" cy="4351338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J:13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J:17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J:21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699445" cy="435133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11 of the </a:t>
            </a:r>
            <a:r>
              <a:rPr lang="en-US" dirty="0" err="1" smtClean="0"/>
              <a:t>Arudino</a:t>
            </a:r>
            <a:r>
              <a:rPr lang="en-US" dirty="0" smtClean="0"/>
              <a:t> to J:15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13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J:23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678199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F:13 and F:15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F:17 and F:19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F:21 and F:23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991511" cy="4521219"/>
          </a:xfr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F:2 and D:2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86294" y="3294529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</a:t>
            </a:r>
            <a:r>
              <a:rPr lang="en-US" b="1" smtClean="0"/>
              <a:t>(</a:t>
            </a:r>
            <a:r>
              <a:rPr lang="en-US" b="1" smtClean="0"/>
              <a:t>15 </a:t>
            </a:r>
            <a:r>
              <a:rPr lang="en-US" b="1" dirty="0" smtClean="0"/>
              <a:t>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</a:t>
            </a:r>
            <a:r>
              <a:rPr lang="en-US" b="1" dirty="0" smtClean="0"/>
              <a:t>(</a:t>
            </a:r>
            <a:r>
              <a:rPr lang="en-US" b="1" dirty="0" smtClean="0"/>
              <a:t>15</a:t>
            </a:r>
            <a:r>
              <a:rPr lang="en-US" b="1" dirty="0" smtClean="0"/>
              <a:t>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82669"/>
            <a:ext cx="8594725" cy="4243600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1449</TotalTime>
  <Words>1056</Words>
  <Application>Microsoft Macintosh PowerPoint</Application>
  <PresentationFormat>Widescreen</PresentationFormat>
  <Paragraphs>189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Century Schoolbook</vt:lpstr>
      <vt:lpstr>Wingdings 2</vt:lpstr>
      <vt:lpstr>Arial</vt:lpstr>
      <vt:lpstr>View</vt:lpstr>
      <vt:lpstr>Introduction to the Arduino</vt:lpstr>
      <vt:lpstr>About Me</vt:lpstr>
      <vt:lpstr>Contact</vt:lpstr>
      <vt:lpstr>Agenda</vt:lpstr>
      <vt:lpstr>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Parts List</vt:lpstr>
      <vt:lpstr>Step 1</vt:lpstr>
      <vt:lpstr>Step 2 – Power the Arduino</vt:lpstr>
      <vt:lpstr>Step 3 – Program the Arduino</vt:lpstr>
      <vt:lpstr>Step 4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48</cp:revision>
  <dcterms:created xsi:type="dcterms:W3CDTF">2016-03-05T22:58:38Z</dcterms:created>
  <dcterms:modified xsi:type="dcterms:W3CDTF">2016-05-22T20:07:01Z</dcterms:modified>
</cp:coreProperties>
</file>